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embeddedFontLst>
    <p:embeddedFont>
      <p:font typeface="Inter Light" panose="020B0604020202020204" charset="0"/>
      <p:regular r:id="rId15"/>
    </p:embeddedFont>
    <p:embeddedFont>
      <p:font typeface="Montserrat Medium" panose="000006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esh Kumar R" userId="95a4b3a00d072f6a" providerId="LiveId" clId="{90273EBC-5AA3-49E6-AFD5-A51E968C6CD4}"/>
    <pc:docChg chg="undo custSel modSld">
      <pc:chgData name="Rakesh Kumar R" userId="95a4b3a00d072f6a" providerId="LiveId" clId="{90273EBC-5AA3-49E6-AFD5-A51E968C6CD4}" dt="2025-10-29T04:44:45.829" v="110" actId="207"/>
      <pc:docMkLst>
        <pc:docMk/>
      </pc:docMkLst>
      <pc:sldChg chg="modSp mod">
        <pc:chgData name="Rakesh Kumar R" userId="95a4b3a00d072f6a" providerId="LiveId" clId="{90273EBC-5AA3-49E6-AFD5-A51E968C6CD4}" dt="2025-10-29T04:44:45.829" v="110" actId="207"/>
        <pc:sldMkLst>
          <pc:docMk/>
          <pc:sldMk cId="0" sldId="256"/>
        </pc:sldMkLst>
        <pc:spChg chg="mod">
          <ac:chgData name="Rakesh Kumar R" userId="95a4b3a00d072f6a" providerId="LiveId" clId="{90273EBC-5AA3-49E6-AFD5-A51E968C6CD4}" dt="2025-10-29T04:44:45.829" v="110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Rakesh Kumar R" userId="95a4b3a00d072f6a" providerId="LiveId" clId="{90273EBC-5AA3-49E6-AFD5-A51E968C6CD4}" dt="2025-10-29T04:40:58.853" v="20" actId="113"/>
          <ac:spMkLst>
            <pc:docMk/>
            <pc:sldMk cId="0" sldId="256"/>
            <ac:spMk id="4" creationId="{00000000-0000-0000-0000-000000000000}"/>
          </ac:spMkLst>
        </pc:spChg>
        <pc:picChg chg="mod ord">
          <ac:chgData name="Rakesh Kumar R" userId="95a4b3a00d072f6a" providerId="LiveId" clId="{90273EBC-5AA3-49E6-AFD5-A51E968C6CD4}" dt="2025-10-29T04:44:24.229" v="108" actId="167"/>
          <ac:picMkLst>
            <pc:docMk/>
            <pc:sldMk cId="0" sldId="256"/>
            <ac:picMk id="2" creationId="{00000000-0000-0000-0000-000000000000}"/>
          </ac:picMkLst>
        </pc:picChg>
        <pc:picChg chg="mod ord modCrop">
          <ac:chgData name="Rakesh Kumar R" userId="95a4b3a00d072f6a" providerId="LiveId" clId="{90273EBC-5AA3-49E6-AFD5-A51E968C6CD4}" dt="2025-10-29T04:43:45.011" v="41" actId="167"/>
          <ac:picMkLst>
            <pc:docMk/>
            <pc:sldMk cId="0" sldId="256"/>
            <ac:picMk id="6" creationId="{0A19FC75-28BF-B14E-9095-F6908799A6D7}"/>
          </ac:picMkLst>
        </pc:picChg>
      </pc:sldChg>
      <pc:sldChg chg="modSp mod">
        <pc:chgData name="Rakesh Kumar R" userId="95a4b3a00d072f6a" providerId="LiveId" clId="{90273EBC-5AA3-49E6-AFD5-A51E968C6CD4}" dt="2025-10-29T04:40:42.010" v="18" actId="14100"/>
        <pc:sldMkLst>
          <pc:docMk/>
          <pc:sldMk cId="0" sldId="257"/>
        </pc:sldMkLst>
        <pc:spChg chg="mod">
          <ac:chgData name="Rakesh Kumar R" userId="95a4b3a00d072f6a" providerId="LiveId" clId="{90273EBC-5AA3-49E6-AFD5-A51E968C6CD4}" dt="2025-10-29T04:40:22.213" v="15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Rakesh Kumar R" userId="95a4b3a00d072f6a" providerId="LiveId" clId="{90273EBC-5AA3-49E6-AFD5-A51E968C6CD4}" dt="2025-10-29T04:39:59.575" v="11" actId="20577"/>
          <ac:spMkLst>
            <pc:docMk/>
            <pc:sldMk cId="0" sldId="257"/>
            <ac:spMk id="5" creationId="{00000000-0000-0000-0000-000000000000}"/>
          </ac:spMkLst>
        </pc:spChg>
        <pc:picChg chg="mod modCrop">
          <ac:chgData name="Rakesh Kumar R" userId="95a4b3a00d072f6a" providerId="LiveId" clId="{90273EBC-5AA3-49E6-AFD5-A51E968C6CD4}" dt="2025-10-29T04:40:42.010" v="18" actId="14100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Rakesh Kumar R" userId="95a4b3a00d072f6a" providerId="LiveId" clId="{90273EBC-5AA3-49E6-AFD5-A51E968C6CD4}" dt="2025-10-29T04:37:51.720" v="6" actId="20577"/>
        <pc:sldMkLst>
          <pc:docMk/>
          <pc:sldMk cId="0" sldId="261"/>
        </pc:sldMkLst>
        <pc:spChg chg="mod">
          <ac:chgData name="Rakesh Kumar R" userId="95a4b3a00d072f6a" providerId="LiveId" clId="{90273EBC-5AA3-49E6-AFD5-A51E968C6CD4}" dt="2025-10-29T04:37:51.720" v="6" actId="20577"/>
          <ac:spMkLst>
            <pc:docMk/>
            <pc:sldMk cId="0" sldId="261"/>
            <ac:spMk id="16" creationId="{00000000-0000-0000-0000-000000000000}"/>
          </ac:spMkLst>
        </pc:spChg>
      </pc:sldChg>
      <pc:sldChg chg="modSp mod">
        <pc:chgData name="Rakesh Kumar R" userId="95a4b3a00d072f6a" providerId="LiveId" clId="{90273EBC-5AA3-49E6-AFD5-A51E968C6CD4}" dt="2025-10-29T04:36:54.518" v="1" actId="207"/>
        <pc:sldMkLst>
          <pc:docMk/>
          <pc:sldMk cId="0" sldId="265"/>
        </pc:sldMkLst>
        <pc:spChg chg="mod">
          <ac:chgData name="Rakesh Kumar R" userId="95a4b3a00d072f6a" providerId="LiveId" clId="{90273EBC-5AA3-49E6-AFD5-A51E968C6CD4}" dt="2025-10-29T04:36:54.518" v="1" actId="207"/>
          <ac:spMkLst>
            <pc:docMk/>
            <pc:sldMk cId="0" sldId="265"/>
            <ac:spMk id="29" creationId="{DD7ABEEB-15CC-1D0B-3D1B-08B981ADD0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53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9FC75-28BF-B14E-9095-F6908799A6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2000"/>
          </a:blip>
          <a:srcRect l="12193" t="1" r="6011" b="34181"/>
          <a:stretch>
            <a:fillRect/>
          </a:stretch>
        </p:blipFill>
        <p:spPr>
          <a:xfrm>
            <a:off x="3511055" y="1506832"/>
            <a:ext cx="11265890" cy="6264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Ford</a:t>
            </a: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4450" dirty="0"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30000"/>
                    </a:schemeClr>
                  </a:glo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</a:t>
            </a:r>
            <a:r>
              <a:rPr lang="en-US" sz="4450" dirty="0">
                <a:solidFill>
                  <a:schemeClr val="bg2"/>
                </a:solidFill>
                <a:effectLst>
                  <a:glow rad="139700">
                    <a:schemeClr val="accent2">
                      <a:satMod val="175000"/>
                      <a:alpha val="30000"/>
                    </a:schemeClr>
                  </a:glo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</a:t>
            </a:r>
            <a:r>
              <a:rPr lang="en-US" sz="4450" dirty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2">
                      <a:satMod val="175000"/>
                      <a:alpha val="30000"/>
                    </a:schemeClr>
                  </a:glo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ng</a:t>
            </a:r>
            <a:endParaRPr lang="en-US" sz="4450" dirty="0">
              <a:solidFill>
                <a:schemeClr val="accent5">
                  <a:lumMod val="75000"/>
                </a:schemeClr>
              </a:solidFill>
              <a:effectLst>
                <a:glow rad="139700">
                  <a:schemeClr val="accent2">
                    <a:satMod val="175000"/>
                    <a:alpha val="30000"/>
                  </a:schemeClr>
                </a:glo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Legend of American Muscle</a:t>
            </a:r>
            <a:endParaRPr lang="en-US" sz="17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1" y="1"/>
            <a:ext cx="13932218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83911" y="872168"/>
            <a:ext cx="6617018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Module Description</a:t>
            </a:r>
            <a:endParaRPr lang="en-US" sz="4100" dirty="0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DD7ABEEB-15CC-1D0B-3D1B-08B981AD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46" y="1069952"/>
            <a:ext cx="13296854" cy="683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Home Page: Cinematic intro with background video and call-to-action buttons.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About Mustang: Timeline of Mustang evolution with images.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Models Showcase: JavaScript-driven carousel/gallery.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Specifications: Expandable sections with performance stats.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Contact/Booking: Form validation using JavaScript.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E1D34-BCEF-3B8F-B2AB-1DBEFA96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7BEC5-30C2-DD90-0B04-6FF23B51FE45}"/>
              </a:ext>
            </a:extLst>
          </p:cNvPr>
          <p:cNvSpPr txBox="1"/>
          <p:nvPr/>
        </p:nvSpPr>
        <p:spPr>
          <a:xfrm>
            <a:off x="586153" y="536973"/>
            <a:ext cx="8909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Sample Output (Screenshots)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DC01-9699-8996-A30F-DD2238E0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92" r="27945"/>
          <a:stretch>
            <a:fillRect/>
          </a:stretch>
        </p:blipFill>
        <p:spPr>
          <a:xfrm>
            <a:off x="1146791" y="1798382"/>
            <a:ext cx="6424246" cy="5266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B5D45-9BC0-3D39-06F9-74DE6400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21"/>
          <a:stretch>
            <a:fillRect/>
          </a:stretch>
        </p:blipFill>
        <p:spPr>
          <a:xfrm>
            <a:off x="8131677" y="536973"/>
            <a:ext cx="6189785" cy="3524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60430-69B4-8C1D-E090-097234C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158"/>
          <a:stretch>
            <a:fillRect/>
          </a:stretch>
        </p:blipFill>
        <p:spPr>
          <a:xfrm>
            <a:off x="8131676" y="4431512"/>
            <a:ext cx="6189785" cy="35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8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F3D49-F8D8-B8AD-3F75-A7965EA94898}"/>
              </a:ext>
            </a:extLst>
          </p:cNvPr>
          <p:cNvSpPr txBox="1"/>
          <p:nvPr/>
        </p:nvSpPr>
        <p:spPr>
          <a:xfrm>
            <a:off x="1172307" y="952472"/>
            <a:ext cx="8909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Conclusion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F2F6EE-DF48-0DF0-012D-30596A58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307" y="1804370"/>
            <a:ext cx="12754708" cy="591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built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responsive, interactive Mustang website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front-end development skills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HTML, CSS, and JS.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cinematic, portfolio-ready project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blends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rigor with visual storytelling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 Add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3D car models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9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3943"/>
          <a:stretch>
            <a:fillRect/>
          </a:stretch>
        </p:blipFill>
        <p:spPr>
          <a:xfrm>
            <a:off x="7068065" y="-235829"/>
            <a:ext cx="7589349" cy="84654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2019" y="631579"/>
            <a:ext cx="586299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ABSTRACT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22018" y="1751840"/>
            <a:ext cx="12928759" cy="468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3200" dirty="0"/>
              <a:t>• 	The project is a responsive, interactive website showcasing the Ford 	Mustang.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• 	Built using HTML for structure, CSS for styling, and JavaScript for 	interactivity.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• 	Focuses on visual storytelling, dynamic UI, and modular code design.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752" y="383977"/>
            <a:ext cx="4311729" cy="436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Existing System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488752" y="1029890"/>
            <a:ext cx="8166497" cy="6300549"/>
          </a:xfrm>
          <a:prstGeom prst="roundRect">
            <a:avLst>
              <a:gd name="adj" fmla="val 7847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284" y="1292423"/>
            <a:ext cx="188476" cy="1884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8752" y="1056221"/>
            <a:ext cx="8166498" cy="750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50000"/>
              </a:lnSpc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Traditional car showcase websites are often: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Static and text-heavy.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Limited in interactivity.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Not optimized for modern UI/UX trends.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Lack of immersive visuals and 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Modular navigation.</a:t>
            </a:r>
            <a:endParaRPr lang="en-US" sz="2800" dirty="0"/>
          </a:p>
        </p:txBody>
      </p:sp>
      <p:sp>
        <p:nvSpPr>
          <p:cNvPr id="8" name="Text 3"/>
          <p:cNvSpPr/>
          <p:nvPr/>
        </p:nvSpPr>
        <p:spPr>
          <a:xfrm>
            <a:off x="636032" y="2037636"/>
            <a:ext cx="7871936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dirty="0"/>
              <a:t>Proposed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512436" y="1672351"/>
            <a:ext cx="6320621" cy="6041433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125980"/>
            <a:ext cx="121920" cy="24566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8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31141" y="215217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50000"/>
              </a:lnSpc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modern, cinematic Mustang showcase website with: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Video backgrounds and high-quality images.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Interactive navigation (buttons, hover effects, smooth scrolling).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Dynamic content loading using JavaScript.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Responsive design for desktop and mobile.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656534"/>
            <a:ext cx="121920" cy="2456617"/>
          </a:xfrm>
          <a:prstGeom prst="rect">
            <a:avLst/>
          </a:prstGeom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6A117AAB-B235-01D1-A95B-88C8C2D4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34" y="-93785"/>
            <a:ext cx="8417169" cy="84171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1807"/>
            <a:ext cx="6880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Advantages</a:t>
            </a:r>
            <a:endParaRPr lang="en-US" sz="44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41809"/>
            <a:ext cx="4196358" cy="30480"/>
          </a:xfrm>
          <a:prstGeom prst="rect">
            <a:avLst/>
          </a:prstGeom>
        </p:spPr>
      </p:pic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524500"/>
            <a:ext cx="6407944" cy="30480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10981D00-508C-F2C5-DC7A-52E02267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1443055"/>
            <a:ext cx="7901684" cy="636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Engaging and visually dramatic presentation.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compatibility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extend with new modules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Portfolio-ready: highlights technical and creative skills.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5474" y="0"/>
            <a:ext cx="80872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2774F71F-F6BB-982B-3464-DBA33BE0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39" y="0"/>
            <a:ext cx="801689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4248" y="515422"/>
            <a:ext cx="4673679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IN" sz="4000" dirty="0"/>
              <a:t>Disadvantages</a:t>
            </a:r>
            <a:endParaRPr lang="en-US" sz="3650" dirty="0"/>
          </a:p>
        </p:txBody>
      </p:sp>
      <p:sp>
        <p:nvSpPr>
          <p:cNvPr id="16" name="Text 14"/>
          <p:cNvSpPr/>
          <p:nvPr/>
        </p:nvSpPr>
        <p:spPr>
          <a:xfrm>
            <a:off x="1078110" y="1738165"/>
            <a:ext cx="10926322" cy="510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  <a:buSzPct val="100000"/>
            </a:pPr>
            <a:r>
              <a:rPr lang="en-US" sz="3600" b="1" dirty="0">
                <a:solidFill>
                  <a:srgbClr val="3D3E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   Requires high-quality media assets (large file sizes).</a:t>
            </a:r>
          </a:p>
          <a:p>
            <a:pPr>
              <a:lnSpc>
                <a:spcPct val="200000"/>
              </a:lnSpc>
              <a:buSzPct val="100000"/>
            </a:pPr>
            <a:r>
              <a:rPr lang="en-US" sz="3600" b="1" dirty="0">
                <a:solidFill>
                  <a:srgbClr val="3D3E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   Performance may vary on low-end devices.</a:t>
            </a:r>
          </a:p>
          <a:p>
            <a:pPr marL="342900" indent="-342900">
              <a:lnSpc>
                <a:spcPct val="200000"/>
              </a:lnSpc>
              <a:buSzPct val="100000"/>
              <a:buChar char="•"/>
            </a:pPr>
            <a:r>
              <a:rPr lang="en-US" sz="3600" b="1" dirty="0">
                <a:solidFill>
                  <a:srgbClr val="3D3E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Limited to front-end only (no database integration).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92" y="-23446"/>
            <a:ext cx="12145109" cy="825304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29773" y="313593"/>
            <a:ext cx="6860381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IN" sz="4000" dirty="0">
                <a:solidFill>
                  <a:schemeClr val="bg1"/>
                </a:solidFill>
              </a:rPr>
              <a:t>Hardware Requirements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CD22D4B1-AD53-98A7-59A5-199ECB5C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420" y="1180787"/>
            <a:ext cx="6648688" cy="710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Minimum Requirement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Dual-core processor, 2 GB RAM. </a:t>
            </a:r>
          </a:p>
          <a:p>
            <a:pPr marL="914400" marR="0" lvl="1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Any modern browser (Chrome, Edge, Firefox).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Recommended: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Quad-core processor, 4 GB+ RAM.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 HD display for best visuals.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052" y="-58616"/>
            <a:ext cx="5486400" cy="82882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3081" y="485518"/>
            <a:ext cx="6144458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IN" sz="4000" dirty="0"/>
              <a:t>Software Requirements</a:t>
            </a:r>
            <a:endParaRPr lang="en-US" sz="3950" dirty="0"/>
          </a:p>
        </p:txBody>
      </p:sp>
      <p:sp>
        <p:nvSpPr>
          <p:cNvPr id="9" name="Text 6"/>
          <p:cNvSpPr/>
          <p:nvPr/>
        </p:nvSpPr>
        <p:spPr>
          <a:xfrm>
            <a:off x="10312718" y="2435900"/>
            <a:ext cx="36175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12718" y="3912275"/>
            <a:ext cx="36175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57539" y="2293383"/>
            <a:ext cx="36175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1A39DF0-6B0D-5FD3-E569-1EA3004A3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28" y="1216945"/>
            <a:ext cx="7721986" cy="5848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Tools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914400" marR="0" lvl="1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 Code / Sublime Text. </a:t>
            </a:r>
          </a:p>
          <a:p>
            <a:pPr marL="914400" marR="0" lvl="1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Browser Developer Tools.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HTML5, CSS3, JavaScript  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Git for version control. </a:t>
            </a:r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441" y="861298"/>
            <a:ext cx="4789527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IN" sz="4000" dirty="0"/>
              <a:t>Modules</a:t>
            </a:r>
            <a:endParaRPr lang="en-US" sz="375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77" y="0"/>
            <a:ext cx="6238554" cy="820803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E8DA751-4F23-30D9-1617-5821FA56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41" y="1877230"/>
            <a:ext cx="8258992" cy="512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Page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Landing with video background.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 Mustang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History and legacy.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Showcase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Interactive car gallery.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Tabular/animated details.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Contact/Booking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Simple form with validation.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405</Words>
  <Application>Microsoft Office PowerPoint</Application>
  <PresentationFormat>Custom</PresentationFormat>
  <Paragraphs>69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Wingdings</vt:lpstr>
      <vt:lpstr>Montserrat Medium</vt:lpstr>
      <vt:lpstr>Arial</vt:lpstr>
      <vt:lpstr>Inter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Rakesh Kumar R</cp:lastModifiedBy>
  <cp:revision>3</cp:revision>
  <dcterms:created xsi:type="dcterms:W3CDTF">2025-10-28T19:09:07Z</dcterms:created>
  <dcterms:modified xsi:type="dcterms:W3CDTF">2025-10-29T04:44:52Z</dcterms:modified>
</cp:coreProperties>
</file>